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556500" cy="10699750"/>
  <p:notesSz cx="7556500" cy="10699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Vins Alejandria</dc:creator>
  <cp:keywords>DAFmWxExMO0,BAEIzJSgjtk</cp:keywords>
  <dc:title>Copy of WD55_ Resume Template Examples</dc:title>
  <dcterms:created xsi:type="dcterms:W3CDTF">2023-06-21T08:12:31Z</dcterms:created>
  <dcterms:modified xsi:type="dcterms:W3CDTF">2023-06-21T08:12:31Z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2023-06-20T00:00:00Z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2023-06-20T00:00:00Z</vt:filetime>
  </property>
</Properties>
</file>